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9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6319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Ey(X mode)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6319223" cy="646331"/>
              </a:xfrm>
              <a:prstGeom prst="rect">
                <a:avLst/>
              </a:prstGeom>
              <a:blipFill>
                <a:blip r:embed="rId3"/>
                <a:stretch>
                  <a:fillRect l="-8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49D6C-3C78-4EA5-86D4-704B67369DD0}"/>
              </a:ext>
            </a:extLst>
          </p:cNvPr>
          <p:cNvCxnSpPr/>
          <p:nvPr/>
        </p:nvCxnSpPr>
        <p:spPr>
          <a:xfrm>
            <a:off x="1928892" y="2224572"/>
            <a:ext cx="1263181" cy="1628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B44E77-05DF-4083-82D5-ED6E0A056E8A}"/>
              </a:ext>
            </a:extLst>
          </p:cNvPr>
          <p:cNvSpPr txBox="1"/>
          <p:nvPr/>
        </p:nvSpPr>
        <p:spPr>
          <a:xfrm>
            <a:off x="2978452" y="3759000"/>
            <a:ext cx="26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Ex(X mode) field forms a standing wave  and is blocked at the boundary of cutoff layer ,while E0 (O mode)field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922518" y="614097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06066" y="1339227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177600" y="3325912"/>
              <a:ext cx="3821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 along path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302034" y="3334958"/>
              <a:ext cx="4019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 along path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5E1831-DD94-460C-82C1-3B4C3BFC3E1E}"/>
              </a:ext>
            </a:extLst>
          </p:cNvPr>
          <p:cNvSpPr/>
          <p:nvPr/>
        </p:nvSpPr>
        <p:spPr>
          <a:xfrm>
            <a:off x="345233" y="130627"/>
            <a:ext cx="4189445" cy="672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55161-0E3C-495E-9E2B-F2C2A37FE3D7}"/>
              </a:ext>
            </a:extLst>
          </p:cNvPr>
          <p:cNvSpPr/>
          <p:nvPr/>
        </p:nvSpPr>
        <p:spPr>
          <a:xfrm>
            <a:off x="4705739" y="102637"/>
            <a:ext cx="4189445" cy="672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6334CE-9282-469B-A402-EDF25A652505}"/>
              </a:ext>
            </a:extLst>
          </p:cNvPr>
          <p:cNvSpPr/>
          <p:nvPr/>
        </p:nvSpPr>
        <p:spPr>
          <a:xfrm>
            <a:off x="466530" y="373223"/>
            <a:ext cx="1978089" cy="5719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601D2-0902-4721-B2F7-A4AAE84E2CC8}"/>
              </a:ext>
            </a:extLst>
          </p:cNvPr>
          <p:cNvSpPr/>
          <p:nvPr/>
        </p:nvSpPr>
        <p:spPr>
          <a:xfrm>
            <a:off x="2472612" y="373223"/>
            <a:ext cx="1934547" cy="5719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E9299-8761-436C-BA07-EC80FCDD2DF1}"/>
              </a:ext>
            </a:extLst>
          </p:cNvPr>
          <p:cNvSpPr/>
          <p:nvPr/>
        </p:nvSpPr>
        <p:spPr>
          <a:xfrm>
            <a:off x="6879772" y="513180"/>
            <a:ext cx="1934547" cy="5719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6095-D363-44BF-8D3A-067CA6218432}"/>
              </a:ext>
            </a:extLst>
          </p:cNvPr>
          <p:cNvSpPr/>
          <p:nvPr/>
        </p:nvSpPr>
        <p:spPr>
          <a:xfrm>
            <a:off x="4803711" y="475856"/>
            <a:ext cx="1978089" cy="5719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44390-B909-43AF-8E5C-44F8E9414163}"/>
              </a:ext>
            </a:extLst>
          </p:cNvPr>
          <p:cNvSpPr txBox="1"/>
          <p:nvPr/>
        </p:nvSpPr>
        <p:spPr>
          <a:xfrm>
            <a:off x="1951652" y="6300111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Antenna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C9A69-A9F6-47C6-9C2D-3BCC42382C2B}"/>
              </a:ext>
            </a:extLst>
          </p:cNvPr>
          <p:cNvSpPr txBox="1"/>
          <p:nvPr/>
        </p:nvSpPr>
        <p:spPr>
          <a:xfrm>
            <a:off x="6217298" y="634482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D9B6F-0455-47DC-84D3-0B62DF52240A}"/>
              </a:ext>
            </a:extLst>
          </p:cNvPr>
          <p:cNvSpPr txBox="1"/>
          <p:nvPr/>
        </p:nvSpPr>
        <p:spPr>
          <a:xfrm>
            <a:off x="510850" y="910127"/>
            <a:ext cx="174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Antenna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1A445-E5C5-4B5E-9947-367F9417042F}"/>
              </a:ext>
            </a:extLst>
          </p:cNvPr>
          <p:cNvSpPr txBox="1"/>
          <p:nvPr/>
        </p:nvSpPr>
        <p:spPr>
          <a:xfrm>
            <a:off x="2852836" y="910127"/>
            <a:ext cx="113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status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C8AE2-3E20-4412-81DE-B9E0A1E8B0E4}"/>
              </a:ext>
            </a:extLst>
          </p:cNvPr>
          <p:cNvSpPr txBox="1"/>
          <p:nvPr/>
        </p:nvSpPr>
        <p:spPr>
          <a:xfrm>
            <a:off x="5284237" y="910127"/>
            <a:ext cx="113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D12EA-21E6-4800-8D84-2033992445FF}"/>
              </a:ext>
            </a:extLst>
          </p:cNvPr>
          <p:cNvSpPr txBox="1"/>
          <p:nvPr/>
        </p:nvSpPr>
        <p:spPr>
          <a:xfrm>
            <a:off x="6972299" y="910127"/>
            <a:ext cx="174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Antenna status</a:t>
            </a:r>
          </a:p>
        </p:txBody>
      </p:sp>
    </p:spTree>
    <p:extLst>
      <p:ext uri="{BB962C8B-B14F-4D97-AF65-F5344CB8AC3E}">
        <p14:creationId xmlns:p14="http://schemas.microsoft.com/office/powerpoint/2010/main" val="251104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5219" y="1491601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(O mode)is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3289" r="-20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47032" y="5540523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32" y="5540523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832</Words>
  <Application>Microsoft Office PowerPoint</Application>
  <PresentationFormat>Widescreen</PresentationFormat>
  <Paragraphs>168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等线</vt:lpstr>
      <vt:lpstr>等线</vt:lpstr>
      <vt:lpstr>Menlo</vt:lpstr>
      <vt:lpstr>Arial</vt:lpstr>
      <vt:lpstr>Cambria Math</vt:lpstr>
      <vt:lpstr>Times New Roman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analysis of coupled mode conversion in plasma with sheared magnetic field</dc:title>
  <dc:creator>Xinhang Xu</dc:creator>
  <cp:lastModifiedBy>mmwave</cp:lastModifiedBy>
  <cp:revision>18</cp:revision>
  <dcterms:created xsi:type="dcterms:W3CDTF">2024-08-07T00:25:23Z</dcterms:created>
  <dcterms:modified xsi:type="dcterms:W3CDTF">2024-08-09T23:37:39Z</dcterms:modified>
</cp:coreProperties>
</file>